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3825621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571719"/>
              </p:ext>
            </p:extLst>
          </p:nvPr>
        </p:nvGraphicFramePr>
        <p:xfrm>
          <a:off x="4989512" y="4393086"/>
          <a:ext cx="4747702" cy="186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северный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на поверхности почвы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градуса, днем 16-18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ночью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21493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3605</cp:revision>
  <cp:lastPrinted>2021-07-01T03:56:27Z</cp:lastPrinted>
  <dcterms:created xsi:type="dcterms:W3CDTF">2018-03-27T06:03:00Z</dcterms:created>
  <dcterms:modified xsi:type="dcterms:W3CDTF">2023-09-09T09:13:13Z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