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1998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11703894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252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сентября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сентября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сентября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дождь. Ветер юго-восточный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8-10, днем 14-16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сентября 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1650098"/>
              </p:ext>
            </p:extLst>
          </p:nvPr>
        </p:nvGraphicFramePr>
        <p:xfrm>
          <a:off x="5030050" y="4288930"/>
          <a:ext cx="4691064" cy="1994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009" y="24158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сентября, ночью 11 сентября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19399</TotalTime>
  <Words>584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Синоптик-1</cp:lastModifiedBy>
  <cp:revision>3183</cp:revision>
  <cp:lastPrinted>2021-07-01T03:56:27Z</cp:lastPrinted>
  <dcterms:created xsi:type="dcterms:W3CDTF">2018-03-27T06:03:00Z</dcterms:created>
  <dcterms:modified xsi:type="dcterms:W3CDTF">2023-09-09T06:56:06Z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