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0" d="100"/>
          <a:sy n="110" d="100"/>
        </p:scale>
        <p:origin x="206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26547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небольшой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9-14  м/с. Температура воздуха ночью 11-13, днем 24-26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054074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24973</TotalTime>
  <Words>628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4173</cp:revision>
  <cp:lastPrinted>2021-11-30T05:55:24Z</cp:lastPrinted>
  <dcterms:created xsi:type="dcterms:W3CDTF">2018-03-27T06:03:00Z</dcterms:created>
  <dcterms:modified xsi:type="dcterms:W3CDTF">2023-09-09T06:52:41Z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