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северо-западный 7-12, днем порывы 15 м/с. Температура воздуха ночью 7-9, днем 17-19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Ветер западный 7-12 м/с. Температура воздуха 8-10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83902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11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16238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3500</cp:revision>
  <cp:lastPrinted>2021-02-03T11:37:00Z</cp:lastPrinted>
  <dcterms:created xsi:type="dcterms:W3CDTF">2018-03-27T06:03:00Z</dcterms:created>
  <dcterms:modified xsi:type="dcterms:W3CDTF">2023-09-09T07:08:52Z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