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249242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5-10 м/с. Температура воздуха ночью 5-7°, днем 25-27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сентября 2023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8-10°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660" y="202669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0028" y="309549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1412953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21110</TotalTime>
  <Words>646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Синоптик-1</cp:lastModifiedBy>
  <cp:revision>3034</cp:revision>
  <cp:lastPrinted>2021-10-18T15:52:53Z</cp:lastPrinted>
  <dcterms:created xsi:type="dcterms:W3CDTF">2018-03-27T06:03:00Z</dcterms:created>
  <dcterms:modified xsi:type="dcterms:W3CDTF">2023-09-09T06:59:08Z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