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6" d="100"/>
          <a:sy n="116" d="100"/>
        </p:scale>
        <p:origin x="1668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008111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487564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дождь. Ветер северо-восточный с переходом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на 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9-14, днем 15-20, порывы 23-28 м/с. Температура воздуха ночью 13-15, днем 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23-28 м/с. Температура воздуха ночью 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Н.А./Бочкова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20550</TotalTime>
  <Words>615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Синоптик-1</cp:lastModifiedBy>
  <cp:revision>2948</cp:revision>
  <cp:lastPrinted>2021-10-15T03:50:29Z</cp:lastPrinted>
  <dcterms:created xsi:type="dcterms:W3CDTF">2018-03-27T06:03:00Z</dcterms:created>
  <dcterms:modified xsi:type="dcterms:W3CDTF">2023-09-09T08:09:41Z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