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BC4F14A-B916-453D-9801-C2BE473BC8B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0347353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DEF50-F146-4D3D-94C5-404C5C5266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1A144-AA72-488C-884E-6E6165088E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3849-1616-4F1E-99BA-4B28617E61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9CCAF-92E7-45F5-9E7F-720B49D455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F730A-7986-4A15-B3E2-89BE63DD15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4D7A2-5778-440B-8800-B66D6E3278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F99F9-C853-49A9-85D2-E5D0AE733A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22F39-0D4B-444B-8F22-EFD5E9E1D2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5AD65-19B5-41B8-9990-6D487D8D23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3C47A-DFBA-4749-9D12-17B5485AE9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4B2CB-7CBC-425C-BF30-9E983FBD73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84355D-6A9B-42B7-AB11-247B9D7ACA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8875" y="168275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000" b="1" dirty="0" smtClean="0">
                <a:solidFill>
                  <a:schemeClr val="tx1"/>
                </a:solidFill>
                <a:cs typeface="Times New Roman" pitchFamily="18" charset="0"/>
              </a:rPr>
              <a:t>На 10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ctr">
              <a:buFont typeface="Arial" charset="0"/>
              <a:buNone/>
            </a:pP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 smtClean="0">
                <a:solidFill>
                  <a:schemeClr val="tx1"/>
                </a:solidFill>
                <a:sym typeface="+mn-ea"/>
              </a:rPr>
              <a:t>09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сентября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Ветер западный 3-8 м/с. Температура воздуха ночью 16-18, днем 27-29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000" dirty="0"/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 до 09 ч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11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северо-западный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17-19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1916113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10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11 сентября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sz="1100" b="1" dirty="0"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повышен</a:t>
            </a:r>
            <a:r>
              <a:rPr lang="ru-RU" altLang="en-US" sz="1100" b="1" dirty="0">
                <a:solidFill>
                  <a:schemeClr val="tx1"/>
                </a:solidFill>
              </a:rPr>
              <a:t>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192773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16875</TotalTime>
  <Words>771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Синоптик-1</cp:lastModifiedBy>
  <cp:revision>3726</cp:revision>
  <cp:lastPrinted>2021-07-01T09:11:30Z</cp:lastPrinted>
  <dcterms:created xsi:type="dcterms:W3CDTF">2018-03-27T06:03:00Z</dcterms:created>
  <dcterms:modified xsi:type="dcterms:W3CDTF">2023-09-09T07:51:51Z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