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276611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и утром дождь, временами сильный дождь, гроза. Ветер 9-14 м/с. Температура воздуха ночью 10-12, днем 16-18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11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8-10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19231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16800</TotalTime>
  <Words>580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Синоптик-1</cp:lastModifiedBy>
  <cp:revision>2806</cp:revision>
  <cp:lastPrinted>2021-07-01T03:56:27Z</cp:lastPrinted>
  <dcterms:created xsi:type="dcterms:W3CDTF">2018-03-27T06:03:00Z</dcterms:created>
  <dcterms:modified xsi:type="dcterms:W3CDTF">2023-09-09T06:54:53Z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