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2009501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09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3899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09 </a:t>
            </a:r>
            <a:r>
              <a:rPr lang="kk-KZ" altLang="ru-RU" sz="1200" b="1" dirty="0">
                <a:latin typeface="Times New Roman" pitchFamily="18" charset="0"/>
                <a:cs typeface="Times New Roman" pitchFamily="18" charset="0"/>
              </a:rPr>
              <a:t>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Оңтүстік-шығыстан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5-7°, күндіз 25-27°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10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11</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 Оңтүстік-батыстан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8-10°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44851" y="228542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37881740"/>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20068</TotalTime>
  <Words>603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Синоптик-1</cp:lastModifiedBy>
  <cp:revision>3025</cp:revision>
  <cp:lastPrinted>2021-07-01T03:56:27Z</cp:lastPrinted>
  <dcterms:created xsi:type="dcterms:W3CDTF">2018-03-27T06:03:00Z</dcterms:created>
  <dcterms:modified xsi:type="dcterms:W3CDTF">2023-09-09T06:58:44Z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