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6" d="100"/>
          <a:sy n="116" d="100"/>
        </p:scale>
        <p:origin x="105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9070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928796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908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10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Жел солтүстіктен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3-5, топырақ бетінеде 2 градус үсік,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a:t>
            </a:r>
            <a:r>
              <a:rPr lang="kk-KZ" sz="1200" smtClean="0">
                <a:latin typeface="Times New Roman" panose="02020603050405020304" pitchFamily="18" charset="0"/>
                <a:cs typeface="Times New Roman" panose="02020603050405020304" pitchFamily="18" charset="0"/>
              </a:rPr>
              <a:t>күші 9-14, түнде екпіні 18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5-7</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10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11 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21763</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3882</cp:revision>
  <cp:lastPrinted>2021-07-01T03:56:27Z</cp:lastPrinted>
  <dcterms:created xsi:type="dcterms:W3CDTF">2018-03-27T06:03:00Z</dcterms:created>
  <dcterms:modified xsi:type="dcterms:W3CDTF">2023-09-09T09:12:48Z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