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6" d="100"/>
          <a:sy n="116" d="100"/>
        </p:scale>
        <p:origin x="16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6957254"/>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09 </a:t>
                      </a:r>
                      <a:r>
                        <a:rPr lang="kk-KZ" sz="1200" b="1"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09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7540454"/>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xmlns="" val="3583770891"/>
                    </a:ext>
                  </a:extLst>
                </a:gridCol>
                <a:gridCol w="1446828">
                  <a:extLst>
                    <a:ext uri="{9D8B030D-6E8A-4147-A177-3AD203B41FA5}">
                      <a16:colId xmlns:a16="http://schemas.microsoft.com/office/drawing/2014/main" xmlns="" val="1276116030"/>
                    </a:ext>
                  </a:extLst>
                </a:gridCol>
                <a:gridCol w="1096446">
                  <a:extLst>
                    <a:ext uri="{9D8B030D-6E8A-4147-A177-3AD203B41FA5}">
                      <a16:colId xmlns:a16="http://schemas.microsoft.com/office/drawing/2014/main" xmlns=""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190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0.634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3213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0.643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1.203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0.414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Calibri" panose="020F0502020204030204" pitchFamily="34"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329466"/>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10</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10</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түнде және </a:t>
            </a:r>
            <a:r>
              <a:rPr lang="kk-KZ" sz="1100" kern="1400">
                <a:solidFill>
                  <a:srgbClr val="000000"/>
                </a:solidFill>
                <a:latin typeface="Times New Roman" panose="02020603050405020304" pitchFamily="18" charset="0"/>
                <a:ea typeface="Times New Roman" panose="02020603050405020304" pitchFamily="18" charset="0"/>
              </a:rPr>
              <a:t>таңертең</a:t>
            </a:r>
            <a:r>
              <a:rPr lang="kk-KZ" sz="1100" kern="1400">
                <a:solidFill>
                  <a:srgbClr val="000000"/>
                </a:solidFill>
                <a:latin typeface="Times New Roman" panose="02020603050405020304" pitchFamily="18" charset="0"/>
                <a:ea typeface="SimSun" panose="02010600030101010101" pitchFamily="2" charset="-122"/>
              </a:rPr>
              <a:t> </a:t>
            </a:r>
            <a:r>
              <a:rPr lang="kk-KZ" sz="1100">
                <a:latin typeface="Times New Roman" panose="02020603050405020304" pitchFamily="18" charset="0"/>
                <a:ea typeface="Times New Roman" panose="02020603050405020304" pitchFamily="18" charset="0"/>
              </a:rPr>
              <a:t>аздаған </a:t>
            </a:r>
            <a:r>
              <a:rPr lang="kk-KZ" sz="1100" kern="1400">
                <a:solidFill>
                  <a:srgbClr val="000000"/>
                </a:solidFill>
                <a:latin typeface="Times New Roman" panose="02020603050405020304" pitchFamily="18" charset="0"/>
                <a:ea typeface="SimSun" panose="02010600030101010101" pitchFamily="2" charset="-122"/>
              </a:rPr>
              <a:t>жаңбыр</a:t>
            </a:r>
            <a:r>
              <a:rPr lang="kk-KZ" sz="1100" kern="1400" dirty="0">
                <a:solidFill>
                  <a:srgbClr val="000000"/>
                </a:solidFill>
                <a:latin typeface="Times New Roman" panose="02020603050405020304" pitchFamily="18" charset="0"/>
                <a:ea typeface="Times New Roman" panose="02020603050405020304" pitchFamily="18" charset="0"/>
              </a:rPr>
              <a:t>. Шығыстан </a:t>
            </a:r>
            <a:r>
              <a:rPr lang="kk-KZ" sz="1100" kern="1400" dirty="0">
                <a:solidFill>
                  <a:srgbClr val="000000"/>
                </a:solidFill>
                <a:latin typeface="Times New Roman" panose="02020603050405020304" pitchFamily="18" charset="0"/>
                <a:ea typeface="Calibri" panose="020F0502020204030204" pitchFamily="34" charset="0"/>
              </a:rPr>
              <a:t>жел соғады, күші 9-14 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11-13, күндіз 24-26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10</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ea typeface="Times New Roman" panose="02020603050405020304" pitchFamily="18" charset="0"/>
              </a:rPr>
              <a:t>жауын-шашынсыз. Солтүстік-шығыстан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5-10</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 10-12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10 </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11</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қыркүйекте</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23993</TotalTime>
  <Words>578</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Синоптик-1</cp:lastModifiedBy>
  <cp:revision>4090</cp:revision>
  <cp:lastPrinted>2023-01-16T10:13:34Z</cp:lastPrinted>
  <dcterms:created xsi:type="dcterms:W3CDTF">2018-03-27T06:03:00Z</dcterms:created>
  <dcterms:modified xsi:type="dcterms:W3CDTF">2023-09-09T06:53:07Z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