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3521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355137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қыркүйекке 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жаңбыр, найзағай болады. Шығыстан жел соғады, күші 8-13, түнде екпіні 15-20 м/с. Ауа температурасы түнде 18-20, күндіз 30-32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қыркүйекке </a:t>
            </a: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қыркүйектен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13568</TotalTime>
  <Words>592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2954</cp:revision>
  <cp:lastPrinted>2021-07-01T03:56:27Z</cp:lastPrinted>
  <dcterms:created xsi:type="dcterms:W3CDTF">2018-03-27T06:03:00Z</dcterms:created>
  <dcterms:modified xsi:type="dcterms:W3CDTF">2023-09-09T06:55:40Z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