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2" d="100"/>
          <a:sy n="112" d="100"/>
        </p:scale>
        <p:origin x="199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09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10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жаңбыр жауады. Солтүстік-батыстан жел соғады, күші 7-12, күндіз екпіні 15 м/с. Ауа температурасы түнде 7-9, күндіз 17-19 градус жылы болады.</a:t>
            </a:r>
          </a:p>
          <a:p>
            <a:pPr algn="ctr"/>
            <a:r>
              <a:rPr lang="kk-KZ"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10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11</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жаңбыр жауады. Солтүстік-батыстан жел соғады, күші 7-12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38923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11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15473</TotalTime>
  <Words>504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Синоптик-1</cp:lastModifiedBy>
  <cp:revision>3433</cp:revision>
  <cp:lastPrinted>2021-07-01T07:38:07Z</cp:lastPrinted>
  <dcterms:created xsi:type="dcterms:W3CDTF">2018-03-27T06:03:00Z</dcterms:created>
  <dcterms:modified xsi:type="dcterms:W3CDTF">2023-09-09T07:09:11Z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