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10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09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10</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a:t>
            </a:r>
            <a:r>
              <a:rPr lang="kk-KZ" sz="1200" smtClean="0">
                <a:latin typeface="Times New Roman" pitchFamily="18" charset="0"/>
                <a:cs typeface="Times New Roman" pitchFamily="18" charset="0"/>
              </a:rPr>
              <a:t>түнде 12-14,</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28-30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11 қыркүйекке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10</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11 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м/с. </a:t>
            </a:r>
            <a:r>
              <a:rPr lang="kk-KZ" sz="1200" dirty="0" smtClean="0">
                <a:latin typeface="Times New Roman" pitchFamily="18" charset="0"/>
                <a:cs typeface="Times New Roman" pitchFamily="18" charset="0"/>
              </a:rPr>
              <a:t>Ауа температурасы 12-14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10 қыркүйек</a:t>
            </a:r>
            <a:r>
              <a:rPr lang="ru-RU" sz="1200" dirty="0" smtClean="0">
                <a:solidFill>
                  <a:schemeClr val="tx1"/>
                </a:solidFill>
                <a:latin typeface="Times New Roman" panose="02020603050405020304" pitchFamily="18" charset="0"/>
                <a:cs typeface="Times New Roman" panose="02020603050405020304" pitchFamily="18" charset="0"/>
              </a:rPr>
              <a:t>, 11</a:t>
            </a:r>
            <a:r>
              <a:rPr lang="kk-KZ" sz="1200" dirty="0" smtClean="0">
                <a:solidFill>
                  <a:schemeClr val="tx1"/>
                </a:solidFill>
                <a:latin typeface="Times New Roman" panose="02020603050405020304" pitchFamily="18" charset="0"/>
                <a:cs typeface="Times New Roman" panose="02020603050405020304" pitchFamily="18" charset="0"/>
              </a:rPr>
              <a:t>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0,001</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24</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0,08</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49</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0,097</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2837</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0,567</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103</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0,516</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0,001</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2</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0,25</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16431</TotalTime>
  <Words>536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Синоптик-1</cp:lastModifiedBy>
  <cp:revision>3571</cp:revision>
  <cp:lastPrinted>2021-07-01T03:56:27Z</cp:lastPrinted>
  <dcterms:created xsi:type="dcterms:W3CDTF">2018-03-27T06:03:00Z</dcterms:created>
  <dcterms:modified xsi:type="dcterms:W3CDTF">2023-09-09T07:17:22Z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