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827812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09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және таңертең жаңбыр, кей уқыттарда қатты жаңбыр жауады, найзағай күтіледі. Жел 9-14 м/с. Ауа температурасы түнде 10-12, күндіз 16-18 жылы болады. </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10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8-10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09963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15052</TotalTime>
  <Words>540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2755</cp:revision>
  <cp:lastPrinted>2021-07-01T07:38:07Z</cp:lastPrinted>
  <dcterms:created xsi:type="dcterms:W3CDTF">2018-03-27T06:03:00Z</dcterms:created>
  <dcterms:modified xsi:type="dcterms:W3CDTF">2023-09-09T06:54:28Z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