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16" d="100"/>
          <a:sy n="116" d="100"/>
        </p:scale>
        <p:origin x="1896"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352550" y="1023938"/>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696725058"/>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2286666969"/>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721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0,362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093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a:t>
            </a:r>
            <a:r>
              <a:rPr lang="kk-KZ" altLang="ru-RU" sz="1200" dirty="0" smtClean="0">
                <a:latin typeface="Times New Roman" pitchFamily="18" charset="0"/>
                <a:cs typeface="Times New Roman" pitchFamily="18" charset="0"/>
              </a:rPr>
              <a:t>, күндіз жаңбыр, найзағай. Солтүстік-батыстан 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түнде 0-5, күндіз 7-12, днем при грозе 15-18 м/с</a:t>
            </a:r>
            <a:r>
              <a:rPr lang="kk-KZ" altLang="ru-RU" sz="1200" dirty="0">
                <a:latin typeface="Times New Roman" pitchFamily="18" charset="0"/>
                <a:cs typeface="Times New Roman" pitchFamily="18" charset="0"/>
              </a:rPr>
              <a:t>. Ауа температурасы түнде </a:t>
            </a:r>
            <a:r>
              <a:rPr lang="kk-KZ" altLang="ru-RU" sz="1200" dirty="0" smtClean="0">
                <a:latin typeface="Times New Roman" pitchFamily="18" charset="0"/>
                <a:cs typeface="Times New Roman" pitchFamily="18" charset="0"/>
              </a:rPr>
              <a:t>11-13, </a:t>
            </a:r>
            <a:r>
              <a:rPr lang="kk-KZ" altLang="ru-RU" sz="1200" dirty="0">
                <a:latin typeface="Times New Roman" pitchFamily="18" charset="0"/>
                <a:cs typeface="Times New Roman" pitchFamily="18" charset="0"/>
              </a:rPr>
              <a:t>күндіз </a:t>
            </a:r>
            <a:r>
              <a:rPr lang="kk-KZ" altLang="ru-RU" sz="1200" dirty="0" smtClean="0">
                <a:latin typeface="Times New Roman" pitchFamily="18" charset="0"/>
                <a:cs typeface="Times New Roman" pitchFamily="18" charset="0"/>
              </a:rPr>
              <a:t>17-19 </a:t>
            </a:r>
            <a:r>
              <a:rPr lang="kk-KZ" altLang="ru-RU" sz="1200" dirty="0">
                <a:latin typeface="Times New Roman" pitchFamily="18" charset="0"/>
                <a:cs typeface="Times New Roman" pitchFamily="18" charset="0"/>
              </a:rPr>
              <a:t>жылы</a:t>
            </a:r>
            <a:r>
              <a:rPr lang="kk-KZ" altLang="ru-RU" sz="1200" dirty="0" smtClean="0">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қыркүйек</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10 </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a:t>
            </a: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аздаған жаңбыр</a:t>
            </a:r>
            <a:r>
              <a:rPr lang="kk-KZ" altLang="ru-RU" sz="1200" dirty="0" smtClean="0">
                <a:latin typeface="Times New Roman" pitchFamily="18" charset="0"/>
                <a:cs typeface="Times New Roman" pitchFamily="18" charset="0"/>
              </a:rPr>
              <a:t>. Солтүстік-батыстан </a:t>
            </a:r>
            <a:r>
              <a:rPr lang="kk-KZ" altLang="ru-RU" sz="1200" dirty="0">
                <a:latin typeface="Times New Roman" pitchFamily="18" charset="0"/>
                <a:cs typeface="Times New Roman" pitchFamily="18" charset="0"/>
              </a:rPr>
              <a:t>жел соғады,  күші </a:t>
            </a:r>
            <a:r>
              <a:rPr lang="kk-KZ" altLang="ru-RU" sz="1200" dirty="0" smtClean="0">
                <a:latin typeface="Times New Roman" pitchFamily="18" charset="0"/>
                <a:cs typeface="Times New Roman" pitchFamily="18" charset="0"/>
              </a:rPr>
              <a:t>7-12 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12-14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43475" y="2271713"/>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i="1"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i="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i="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smtClean="0">
                <a:solidFill>
                  <a:srgbClr val="000000"/>
                </a:solidFill>
                <a:latin typeface="Times New Roman" pitchFamily="18" charset="0"/>
                <a:cs typeface="Times New Roman" pitchFamily="18" charset="0"/>
              </a:rPr>
              <a:t> А.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17862</TotalTime>
  <Words>591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Синоптик-1</cp:lastModifiedBy>
  <cp:revision>3129</cp:revision>
  <cp:lastPrinted>2023-02-06T06:57:51Z</cp:lastPrinted>
  <dcterms:created xsi:type="dcterms:W3CDTF">2018-03-27T06:03:00Z</dcterms:created>
  <dcterms:modified xsi:type="dcterms:W3CDTF">2023-09-09T07:52:51Z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