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0" d="100"/>
          <a:sy n="110" d="100"/>
        </p:scale>
        <p:origin x="2064"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08206185"/>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252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27074098"/>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0,007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0,670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305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61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117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585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187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467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0,513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10</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қыркүйек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9</a:t>
            </a:r>
            <a:r>
              <a:rPr lang="kk-KZ" altLang="ru-RU" sz="1100" b="1" dirty="0" smtClean="0">
                <a:solidFill>
                  <a:srgbClr val="000000"/>
                </a:solidFill>
                <a:latin typeface="Times New Roman" panose="02020603050405020304" pitchFamily="18" charset="0"/>
                <a:cs typeface="Times New Roman" panose="02020603050405020304" pitchFamily="18" charset="0"/>
              </a:rPr>
              <a:t> 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10</a:t>
            </a:r>
            <a:r>
              <a:rPr lang="kk-KZ" altLang="ru-RU" sz="1100" b="1" dirty="0" smtClean="0">
                <a:solidFill>
                  <a:srgbClr val="000000"/>
                </a:solidFill>
                <a:latin typeface="Times New Roman" panose="02020603050405020304" pitchFamily="18" charset="0"/>
                <a:cs typeface="Times New Roman" panose="02020603050405020304" pitchFamily="18" charset="0"/>
              </a:rPr>
              <a:t> 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жаңбыр</a:t>
            </a:r>
            <a:r>
              <a:rPr lang="kk-KZ" sz="1100" dirty="0">
                <a:solidFill>
                  <a:prstClr val="black"/>
                </a:solidFill>
                <a:latin typeface="Times New Roman" pitchFamily="18" charset="0"/>
                <a:cs typeface="Times New Roman" pitchFamily="18" charset="0"/>
              </a:rPr>
              <a:t>. Жел солтүстік-шығыстан солтүстік-батысқа ауыспалы, күші </a:t>
            </a:r>
            <a:r>
              <a:rPr lang="kk-KZ" sz="1100" dirty="0" smtClean="0">
                <a:solidFill>
                  <a:prstClr val="black"/>
                </a:solidFill>
                <a:latin typeface="Times New Roman" pitchFamily="18" charset="0"/>
                <a:cs typeface="Times New Roman" pitchFamily="18" charset="0"/>
              </a:rPr>
              <a:t>9-14</a:t>
            </a:r>
            <a:r>
              <a:rPr lang="kk-KZ" sz="1100" dirty="0">
                <a:solidFill>
                  <a:prstClr val="black"/>
                </a:solidFill>
                <a:latin typeface="Times New Roman" pitchFamily="18" charset="0"/>
                <a:cs typeface="Times New Roman" pitchFamily="18" charset="0"/>
              </a:rPr>
              <a:t>, күндіз 15-20, екпіні </a:t>
            </a:r>
            <a:r>
              <a:rPr lang="kk-KZ" sz="1100" dirty="0" smtClean="0">
                <a:solidFill>
                  <a:prstClr val="black"/>
                </a:solidFill>
                <a:latin typeface="Times New Roman" pitchFamily="18" charset="0"/>
                <a:cs typeface="Times New Roman" pitchFamily="18" charset="0"/>
              </a:rPr>
              <a:t>23-28 </a:t>
            </a:r>
            <a:r>
              <a:rPr lang="kk-KZ" sz="1100" dirty="0">
                <a:solidFill>
                  <a:prstClr val="black"/>
                </a:solidFill>
                <a:latin typeface="Times New Roman" pitchFamily="18" charset="0"/>
                <a:cs typeface="Times New Roman" pitchFamily="18" charset="0"/>
              </a:rPr>
              <a:t>м/с. Ауа </a:t>
            </a:r>
            <a:r>
              <a:rPr lang="kk-KZ" sz="1100" dirty="0" smtClean="0">
                <a:solidFill>
                  <a:prstClr val="black"/>
                </a:solidFill>
                <a:latin typeface="Times New Roman" pitchFamily="18" charset="0"/>
                <a:cs typeface="Times New Roman" pitchFamily="18" charset="0"/>
              </a:rPr>
              <a:t>температурасы түнде 13-15, күндіз 16-18 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11 </a:t>
            </a:r>
            <a:r>
              <a:rPr lang="kk-KZ" sz="1100" b="1" dirty="0" smtClean="0">
                <a:solidFill>
                  <a:srgbClr val="000000"/>
                </a:solidFill>
                <a:latin typeface="Times New Roman" panose="02020603050405020304" pitchFamily="18" charset="0"/>
                <a:cs typeface="Times New Roman" panose="02020603050405020304" pitchFamily="18" charset="0"/>
              </a:rPr>
              <a:t>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10</a:t>
            </a:r>
            <a:r>
              <a:rPr lang="kk-KZ" sz="1100" b="1" dirty="0" smtClean="0">
                <a:solidFill>
                  <a:srgbClr val="000000"/>
                </a:solidFill>
                <a:latin typeface="Times New Roman" panose="02020603050405020304" pitchFamily="18" charset="0"/>
                <a:cs typeface="Times New Roman" panose="02020603050405020304" pitchFamily="18" charset="0"/>
              </a:rPr>
              <a:t> 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11</a:t>
            </a:r>
            <a:r>
              <a:rPr lang="kk-KZ" sz="1100" b="1" dirty="0" smtClean="0">
                <a:solidFill>
                  <a:srgbClr val="000000"/>
                </a:solidFill>
                <a:latin typeface="Times New Roman" panose="02020603050405020304" pitchFamily="18" charset="0"/>
                <a:cs typeface="Times New Roman" panose="02020603050405020304" pitchFamily="18" charset="0"/>
              </a:rPr>
              <a:t> 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prstClr val="black"/>
                </a:solidFill>
                <a:latin typeface="Times New Roman" pitchFamily="18" charset="0"/>
                <a:cs typeface="Times New Roman" pitchFamily="18" charset="0"/>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екпіні 23-28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1</a:t>
            </a:r>
            <a:r>
              <a:rPr lang="kk-KZ" sz="1100" dirty="0" smtClean="0">
                <a:solidFill>
                  <a:prstClr val="black"/>
                </a:solidFill>
                <a:latin typeface="Times New Roman" pitchFamily="18" charset="0"/>
                <a:cs typeface="Times New Roman" pitchFamily="18" charset="0"/>
              </a:rPr>
              <a:t>5-17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Бочкова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22883</TotalTime>
  <Words>599</Words>
  <Application>Microsoft Office PowerPoint</Application>
  <PresentationFormat>Лист A4 (210x297 мм)</PresentationFormat>
  <Paragraphs>99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Синоптик-1</cp:lastModifiedBy>
  <cp:revision>2986</cp:revision>
  <cp:lastPrinted>2021-07-01T07:38:07Z</cp:lastPrinted>
  <dcterms:created xsi:type="dcterms:W3CDTF">2018-03-27T06:03:00Z</dcterms:created>
  <dcterms:modified xsi:type="dcterms:W3CDTF">2023-09-09T08:09:27Z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