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911281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429000"/>
            <a:ext cx="4824413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050" b="1" dirty="0">
                <a:latin typeface="Times New Roman" pitchFamily="18" charset="0"/>
                <a:cs typeface="Times New Roman" pitchFamily="18" charset="0"/>
              </a:rPr>
              <a:t>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3081427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ночью 8-13 м/с, днем 15-20, порывы 25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13359</TotalTime>
  <Words>635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2819</cp:revision>
  <cp:lastPrinted>2021-07-01T03:56:27Z</cp:lastPrinted>
  <dcterms:created xsi:type="dcterms:W3CDTF">2018-03-27T06:03:00Z</dcterms:created>
  <dcterms:modified xsi:type="dcterms:W3CDTF">2023-09-10T06:40:58Z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