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2950875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10 сентября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0424" y="23692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7163336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18223</TotalTime>
  <Words>585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2829</cp:revision>
  <cp:lastPrinted>2021-10-14T11:15:53Z</cp:lastPrinted>
  <dcterms:created xsi:type="dcterms:W3CDTF">2018-03-27T06:03:00Z</dcterms:created>
  <dcterms:modified xsi:type="dcterms:W3CDTF">2023-09-10T06:08:48Z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