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69" autoAdjust="0"/>
    <p:restoredTop sz="94660"/>
  </p:normalViewPr>
  <p:slideViewPr>
    <p:cSldViewPr showGuides="1">
      <p:cViewPr>
        <p:scale>
          <a:sx n="100" d="100"/>
          <a:sy n="100" d="100"/>
        </p:scale>
        <p:origin x="-852" y="-32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</a:t>
                      </a: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97016" y="2132856"/>
            <a:ext cx="4680169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144165837"/>
              </p:ext>
            </p:extLst>
          </p:nvPr>
        </p:nvGraphicFramePr>
        <p:xfrm>
          <a:off x="5019674" y="3986764"/>
          <a:ext cx="4693124" cy="25224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663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0415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15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15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1452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1452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1452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7598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2023 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670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днем дождь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гроза.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и утром туман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ночью 5-10, днем 9-14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порывы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670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2023 г.</a:t>
            </a:r>
          </a:p>
          <a:p>
            <a:pPr indent="26670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дождь, гроза.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северо-восточный 9-14, порывы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97016" y="321297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Смирнягина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14781</TotalTime>
  <Words>599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3701</cp:revision>
  <cp:lastPrinted>2021-07-01T03:56:27Z</cp:lastPrinted>
  <dcterms:created xsi:type="dcterms:W3CDTF">2018-03-27T06:03:00Z</dcterms:created>
  <dcterms:modified xsi:type="dcterms:W3CDTF">2023-09-10T07:09:05Z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