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сентября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дождь. Ветер юго-западный  с переходом на северо-восточный 5-10 м/с. Температура воздуха ночью 8-10, днем 13-15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северный 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8-10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72469362"/>
              </p:ext>
            </p:extLst>
          </p:nvPr>
        </p:nvGraphicFramePr>
        <p:xfrm>
          <a:off x="5095876" y="4071942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66514770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16240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3504</cp:revision>
  <cp:lastPrinted>2021-02-03T11:37:00Z</cp:lastPrinted>
  <dcterms:created xsi:type="dcterms:W3CDTF">2018-03-27T06:03:00Z</dcterms:created>
  <dcterms:modified xsi:type="dcterms:W3CDTF">2023-09-10T06:41:06Z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