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00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На 11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восточный 3-8, днем </a:t>
            </a:r>
            <a:r>
              <a:rPr lang="ru-RU">
                <a:solidFill>
                  <a:schemeClr val="tx1"/>
                </a:solidFill>
              </a:rPr>
              <a:t>порывы </a:t>
            </a:r>
            <a:r>
              <a:rPr lang="ru-RU" smtClean="0">
                <a:solidFill>
                  <a:schemeClr val="tx1"/>
                </a:solidFill>
              </a:rPr>
              <a:t>12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17-19, днем 30-32 тепла.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12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3-8, при грозе порывы </a:t>
            </a:r>
            <a:r>
              <a:rPr lang="ru-RU" dirty="0" smtClean="0">
                <a:solidFill>
                  <a:schemeClr val="tx1"/>
                </a:solidFill>
              </a:rPr>
              <a:t>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15-17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12 сентября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</a:t>
            </a:r>
            <a:r>
              <a:rPr lang="ru-RU" altLang="en-US" sz="1100" b="1" dirty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752366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16890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3730</cp:revision>
  <cp:lastPrinted>2021-07-01T09:11:30Z</cp:lastPrinted>
  <dcterms:created xsi:type="dcterms:W3CDTF">2018-03-27T06:03:00Z</dcterms:created>
  <dcterms:modified xsi:type="dcterms:W3CDTF">2023-09-10T06:46:27Z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