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910369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4419405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Переменная облачность, ночью и утром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ночью 9-14, днем 15-20, порывы 23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14-16,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500570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А7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58976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3073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3ПДКм.р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3ПДКм.р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3ПДКм.р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5ПДКм.р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14128</TotalTime>
  <Words>599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2796</cp:revision>
  <cp:lastPrinted>2021-07-01T03:56:27Z</cp:lastPrinted>
  <dcterms:created xsi:type="dcterms:W3CDTF">2018-03-27T06:03:00Z</dcterms:created>
  <dcterms:modified xsi:type="dcterms:W3CDTF">2023-09-10T07:54:53Z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