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177663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3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 Ветер северо-восточный 9-14 м/с. Температура воздуха ночью 11-13, днем 23-25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дождь, временами сильный.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10-12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12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360126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Тищенко А.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24982</TotalTime>
  <Words>655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4178</cp:revision>
  <cp:lastPrinted>2021-11-30T05:55:24Z</cp:lastPrinted>
  <dcterms:created xsi:type="dcterms:W3CDTF">2018-03-27T06:03:00Z</dcterms:created>
  <dcterms:modified xsi:type="dcterms:W3CDTF">2023-09-10T05:40:36Z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