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352550" y="1023938"/>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15952771"/>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286666969"/>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0,383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381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0,975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a:t>
            </a:r>
            <a:r>
              <a:rPr lang="kk-KZ" altLang="ru-RU" sz="1200" dirty="0" smtClean="0">
                <a:latin typeface="Times New Roman" pitchFamily="18" charset="0"/>
                <a:cs typeface="Times New Roman" pitchFamily="18" charset="0"/>
              </a:rPr>
              <a:t>, түнде жаңбыр, найзағай. Солтүстік-батыстан 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7-12, күндіз екпіні 15-18 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10-12,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20-22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11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Солтүстік-батыстан </a:t>
            </a:r>
            <a:r>
              <a:rPr lang="kk-KZ" altLang="ru-RU" sz="1200" dirty="0">
                <a:latin typeface="Times New Roman" pitchFamily="18" charset="0"/>
                <a:cs typeface="Times New Roman" pitchFamily="18" charset="0"/>
              </a:rPr>
              <a:t>жел соғады,  күші </a:t>
            </a:r>
            <a:r>
              <a:rPr lang="kk-KZ" altLang="ru-RU" sz="1200" dirty="0" smtClean="0">
                <a:latin typeface="Times New Roman" pitchFamily="18" charset="0"/>
                <a:cs typeface="Times New Roman" pitchFamily="18" charset="0"/>
              </a:rPr>
              <a:t>7-12 м/с</a:t>
            </a:r>
            <a:r>
              <a:rPr lang="kk-KZ" altLang="ru-RU" sz="1200" dirty="0">
                <a:latin typeface="Times New Roman" pitchFamily="18" charset="0"/>
                <a:cs typeface="Times New Roman" pitchFamily="18" charset="0"/>
              </a:rPr>
              <a:t>. Ауа </a:t>
            </a:r>
            <a:r>
              <a:rPr lang="kk-KZ" altLang="ru-RU" sz="1200">
                <a:latin typeface="Times New Roman" pitchFamily="18" charset="0"/>
                <a:cs typeface="Times New Roman" pitchFamily="18" charset="0"/>
              </a:rPr>
              <a:t>температурасы  </a:t>
            </a:r>
            <a:r>
              <a:rPr lang="kk-KZ" altLang="ru-RU" sz="1200" smtClean="0">
                <a:latin typeface="Times New Roman" pitchFamily="18" charset="0"/>
                <a:cs typeface="Times New Roman" pitchFamily="18" charset="0"/>
              </a:rPr>
              <a:t>10-12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3475" y="2271713"/>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i="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Б</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17865</TotalTime>
  <Words>583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3131</cp:revision>
  <cp:lastPrinted>2023-02-06T06:57:51Z</cp:lastPrinted>
  <dcterms:created xsi:type="dcterms:W3CDTF">2018-03-27T06:03:00Z</dcterms:created>
  <dcterms:modified xsi:type="dcterms:W3CDTF">2023-09-10T07:56:17Z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