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370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202900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7074098"/>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0,194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11</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қыркүйекке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15-20, кей уақыттарда 23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12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22887</TotalTime>
  <Words>593</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2985</cp:revision>
  <cp:lastPrinted>2021-07-01T07:38:07Z</cp:lastPrinted>
  <dcterms:created xsi:type="dcterms:W3CDTF">2018-03-27T06:03:00Z</dcterms:created>
  <dcterms:modified xsi:type="dcterms:W3CDTF">2023-09-10T07:19:10Z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