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524920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smtClean="0">
                          <a:solidFill>
                            <a:srgbClr val="002060"/>
                          </a:solidFill>
                          <a:latin typeface="Times New Roman" panose="02020603050405020304" pitchFamily="18" charset="0"/>
                          <a:cs typeface="Times New Roman" panose="02020603050405020304" pitchFamily="18" charset="0"/>
                        </a:rPr>
                        <a:t>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6378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881562" y="214290"/>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юатымтан, оңтүстік-батыстан түнде 9-14, күндіз 15-20, екпіні 23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25496"/>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75564">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2880</cp:revision>
  <cp:lastPrinted>2021-07-01T07:38:07Z</cp:lastPrinted>
  <dcterms:created xsi:type="dcterms:W3CDTF">2018-03-27T06:03:00Z</dcterms:created>
  <dcterms:modified xsi:type="dcterms:W3CDTF">2023-09-10T07:54:17Z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