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10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36445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10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күннің соңында жаңбыр жауады, найзағай күтіледі. Жел 7-12 м/с. Ауа температурасы түнде 6-8, күндіз 16-18 жылы болады. </a:t>
            </a:r>
          </a:p>
          <a:p>
            <a:pPr lvl="0" indent="182563" algn="ctr"/>
            <a:endParaRPr lang="kk-KZ" sz="1200" b="1">
              <a:solidFill>
                <a:srgbClr val="000000"/>
              </a:solidFill>
              <a:latin typeface="Times New Roman" panose="02020603050405020304" pitchFamily="18" charset="0"/>
              <a:cs typeface="Times New Roman" panose="02020603050405020304" pitchFamily="18" charset="0"/>
            </a:endParaRPr>
          </a:p>
          <a:p>
            <a:pPr lvl="0" indent="182563" algn="ctr"/>
            <a:r>
              <a:rPr lang="kk-KZ" sz="1200" b="1">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9-11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725713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15055</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2757</cp:revision>
  <cp:lastPrinted>2021-07-01T07:38:07Z</cp:lastPrinted>
  <dcterms:created xsi:type="dcterms:W3CDTF">2018-03-27T06:03:00Z</dcterms:created>
  <dcterms:modified xsi:type="dcterms:W3CDTF">2023-09-10T06:38:26Z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