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650" y="-15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7368426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2" cy="430887"/>
          </a:xfrm>
          <a:prstGeom prst="rect">
            <a:avLst/>
          </a:prstGeom>
          <a:noFill/>
          <a:ln w="9525">
            <a:noFill/>
          </a:ln>
        </p:spPr>
        <p:txBody>
          <a:bodyPr wrap="square">
            <a:spAutoFit/>
          </a:bodyPr>
          <a:lstStyle/>
          <a:p>
            <a:pPr algn="ctr"/>
            <a:r>
              <a:rPr lang="ru-RU" altLang="ru-RU" sz="1050" b="1" dirty="0" smtClean="0">
                <a:latin typeface="Times New Roman" panose="02020603050405020304" pitchFamily="18" charset="0"/>
                <a:cs typeface="Times New Roman" panose="02020603050405020304" pitchFamily="18" charset="0"/>
              </a:rPr>
              <a:t>2023 </a:t>
            </a:r>
            <a:r>
              <a:rPr lang="ru-RU" altLang="ru-RU" sz="1050" b="1" dirty="0" err="1">
                <a:latin typeface="Times New Roman" panose="02020603050405020304" pitchFamily="18" charset="0"/>
                <a:cs typeface="Times New Roman" panose="02020603050405020304" pitchFamily="18" charset="0"/>
              </a:rPr>
              <a:t>жылғы</a:t>
            </a:r>
            <a:r>
              <a:rPr lang="ru-RU" altLang="ru-RU" sz="1050" b="1" dirty="0">
                <a:latin typeface="Times New Roman" panose="02020603050405020304" pitchFamily="18" charset="0"/>
                <a:cs typeface="Times New Roman" panose="02020603050405020304" pitchFamily="18" charset="0"/>
              </a:rPr>
              <a:t> </a:t>
            </a:r>
            <a:r>
              <a:rPr lang="en-US" altLang="ru-RU" sz="1050" b="1" dirty="0" smtClean="0">
                <a:latin typeface="Times New Roman" panose="02020603050405020304" pitchFamily="18" charset="0"/>
                <a:cs typeface="Times New Roman" panose="02020603050405020304" pitchFamily="18" charset="0"/>
              </a:rPr>
              <a:t> </a:t>
            </a:r>
            <a:r>
              <a:rPr lang="ru-RU" altLang="ru-RU" sz="1050" b="1" dirty="0" smtClean="0">
                <a:latin typeface="Times New Roman" panose="02020603050405020304" pitchFamily="18" charset="0"/>
                <a:cs typeface="Times New Roman" panose="02020603050405020304" pitchFamily="18" charset="0"/>
              </a:rPr>
              <a:t>10  </a:t>
            </a:r>
            <a:r>
              <a:rPr lang="kk-KZ" altLang="ru-RU" sz="1050" b="1" dirty="0">
                <a:latin typeface="Times New Roman" panose="02020603050405020304" pitchFamily="18" charset="0"/>
                <a:cs typeface="Times New Roman" panose="02020603050405020304" pitchFamily="18" charset="0"/>
              </a:rPr>
              <a:t>қыркүйекке </a:t>
            </a:r>
            <a:r>
              <a:rPr lang="ru-RU" altLang="ru-RU" sz="1050" b="1" dirty="0" smtClean="0">
                <a:latin typeface="Times New Roman" panose="02020603050405020304" pitchFamily="18" charset="0"/>
                <a:cs typeface="Times New Roman" panose="02020603050405020304" pitchFamily="18" charset="0"/>
              </a:rPr>
              <a:t>Шымкент қ. </a:t>
            </a: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ауасының</a:t>
            </a:r>
            <a:r>
              <a:rPr lang="ru-RU" altLang="ru-RU" sz="1050" b="1" dirty="0" smtClean="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жағдайы</a:t>
            </a:r>
            <a:r>
              <a:rPr lang="ru-RU" altLang="ru-RU" sz="105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911124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түнде 8-13 м/с, күндіз 15-20, екпіні 25.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18-20, күндіз 28-30 </a:t>
            </a:r>
            <a:r>
              <a:rPr lang="kk-KZ" sz="1100" dirty="0" smtClean="0">
                <a:latin typeface="Times New Roman" pitchFamily="18" charset="0"/>
                <a:cs typeface="Times New Roman" pitchFamily="18" charset="0"/>
              </a:rPr>
              <a:t>градус жылы </a:t>
            </a:r>
            <a:r>
              <a:rPr lang="kk-KZ" sz="1100" dirty="0"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қыркүйекке </a:t>
            </a: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қыркүйектен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қыркүйекке </a:t>
            </a: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86124"/>
            <a:ext cx="4714908" cy="28575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13570</TotalTime>
  <Words>597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2955</cp:revision>
  <cp:lastPrinted>2021-07-01T03:56:27Z</cp:lastPrinted>
  <dcterms:created xsi:type="dcterms:W3CDTF">2018-03-27T06:03:00Z</dcterms:created>
  <dcterms:modified xsi:type="dcterms:W3CDTF">2023-09-10T06:38:05Z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