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083125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a:t>
            </a:r>
            <a:r>
              <a:rPr lang="ru-RU" sz="1200" dirty="0" err="1" smtClean="0">
                <a:latin typeface="Times New Roman" pitchFamily="18" charset="0"/>
                <a:cs typeface="Times New Roman" pitchFamily="18" charset="0"/>
              </a:rPr>
              <a:t>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оңтүстік-батыс бағытқа ауысады 9-14, күндіз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9784" y="3573016"/>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309054"/>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478057"/>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107145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17086</TotalTime>
  <Words>498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2023-09-10T06:38:11Z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