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852"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85159"/>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11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 найзағай</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Солтүстік-шығыстан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5-10, күндіз 9-14,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қыркуйекке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sz="1100" b="1" dirty="0" smtClean="0">
                <a:latin typeface="Times New Roman" pitchFamily="18" charset="0"/>
                <a:cs typeface="Times New Roman" pitchFamily="18" charset="0"/>
              </a:rPr>
              <a:t>қыркуйекке</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Солтүстік-шығыстан жел соғады, күші 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11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14032</TotalTime>
  <Words>566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3589</cp:revision>
  <cp:lastPrinted>2021-07-01T03:56:27Z</cp:lastPrinted>
  <dcterms:created xsi:type="dcterms:W3CDTF">2018-03-27T06:03:00Z</dcterms:created>
  <dcterms:modified xsi:type="dcterms:W3CDTF">2023-09-10T07:12:30Z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