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6180265"/>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10 </a:t>
                      </a:r>
                      <a:r>
                        <a:rPr lang="kk-KZ" sz="1200" b="1" dirty="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10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37823035"/>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0.639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1458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28"/>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11</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11</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a:t>
            </a:r>
            <a:r>
              <a:rPr lang="kk-KZ" sz="1100" dirty="0">
                <a:latin typeface="Times New Roman" panose="02020603050405020304" pitchFamily="18" charset="0"/>
                <a:ea typeface="Times New Roman" panose="02020603050405020304" pitchFamily="18" charset="0"/>
              </a:rPr>
              <a:t>жауын-шашынсы</a:t>
            </a:r>
            <a:r>
              <a:rPr lang="kk-KZ" sz="1100" kern="1400" dirty="0">
                <a:solidFill>
                  <a:srgbClr val="000000"/>
                </a:solidFill>
                <a:latin typeface="Times New Roman" panose="02020603050405020304" pitchFamily="18" charset="0"/>
                <a:ea typeface="Times New Roman" panose="02020603050405020304" pitchFamily="18" charset="0"/>
              </a:rPr>
              <a:t>. Солтүстік-шығыстан </a:t>
            </a:r>
            <a:r>
              <a:rPr lang="kk-KZ" sz="1100" kern="1400" dirty="0">
                <a:solidFill>
                  <a:srgbClr val="000000"/>
                </a:solidFill>
                <a:latin typeface="Times New Roman" panose="02020603050405020304" pitchFamily="18" charset="0"/>
                <a:ea typeface="Calibri" panose="020F0502020204030204" pitchFamily="34" charset="0"/>
              </a:rPr>
              <a:t>жел соғады, күші 9-14 м/с</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11-13, күндіз 23-25 жылы.</a:t>
            </a:r>
          </a:p>
          <a:p>
            <a:pPr algn="just"/>
            <a:endParaRPr lang="kk-KZ" sz="1100" kern="1400" dirty="0">
              <a:solidFill>
                <a:srgbClr val="000000"/>
              </a:solidFill>
              <a:latin typeface="Times New Roman" panose="02020603050405020304" pitchFamily="18" charset="0"/>
              <a:ea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11</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бұлтты, </a:t>
            </a:r>
            <a:r>
              <a:rPr lang="kk-KZ" sz="1100" dirty="0">
                <a:latin typeface="Times New Roman" panose="02020603050405020304" pitchFamily="18" charset="0"/>
                <a:ea typeface="Times New Roman" panose="02020603050405020304" pitchFamily="18" charset="0"/>
              </a:rPr>
              <a:t>жаңбыр, болуы мүмкін қатты жаңбыр. Солтүстік-шығыстан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9-14</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 10-12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11 </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12</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қыркүйекте</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Тищенко </a:t>
            </a:r>
            <a:r>
              <a:rPr lang="ru-RU" altLang="ru-RU" sz="1200" b="1" i="1" dirty="0">
                <a:solidFill>
                  <a:srgbClr val="000000"/>
                </a:solidFill>
                <a:latin typeface="Times New Roman" panose="02020603050405020304" pitchFamily="18" charset="0"/>
                <a:cs typeface="Times New Roman" panose="02020603050405020304" pitchFamily="18" charset="0"/>
              </a:rPr>
              <a:t>А. / Сальникова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24006</TotalTime>
  <Words>607</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4092</cp:revision>
  <cp:lastPrinted>2023-01-16T10:13:34Z</cp:lastPrinted>
  <dcterms:created xsi:type="dcterms:W3CDTF">2018-03-27T06:03:00Z</dcterms:created>
  <dcterms:modified xsi:type="dcterms:W3CDTF">2023-09-10T05:40:26Z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