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16922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253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4226066"/>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721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0,14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49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0,25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11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200" dirty="0">
                <a:latin typeface="Times New Roman" panose="02020603050405020304" pitchFamily="18" charset="0"/>
                <a:ea typeface="Calibri" panose="020F0502020204030204" pitchFamily="34" charset="0"/>
                <a:cs typeface="Times New Roman" panose="02020603050405020304" pitchFamily="18" charset="0"/>
              </a:rPr>
              <a:t>Б</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күндіз жаңбыр, найзағай.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10-12, 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16-18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солтүстік-шығыстан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32517"/>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13 </a:t>
            </a:r>
            <a:r>
              <a:rPr lang="ru-RU" sz="12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14 </a:t>
            </a:r>
            <a:r>
              <a:rPr lang="kk-KZ" sz="1200" b="1" dirty="0" smtClean="0">
                <a:solidFill>
                  <a:schemeClr val="tx1"/>
                </a:solidFill>
                <a:latin typeface="Times New Roman" panose="02020603050405020304" pitchFamily="18" charset="0"/>
                <a:cs typeface="Times New Roman" panose="02020603050405020304" pitchFamily="18" charset="0"/>
              </a:rPr>
              <a:t>қырқүйекте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21857</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3886</cp:revision>
  <cp:lastPrinted>2021-07-01T03:56:27Z</cp:lastPrinted>
  <dcterms:created xsi:type="dcterms:W3CDTF">2018-03-27T06:03:00Z</dcterms:created>
  <dcterms:modified xsi:type="dcterms:W3CDTF">2023-09-10T07:58:24Z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