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419348681"/>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2557972987"/>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131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жауын-шашынсыз. </a:t>
            </a:r>
            <a:r>
              <a:rPr lang="kk-KZ" altLang="ru-RU" sz="1200" dirty="0" smtClean="0">
                <a:latin typeface="Times New Roman" pitchFamily="18" charset="0"/>
                <a:cs typeface="Times New Roman" pitchFamily="18" charset="0"/>
              </a:rPr>
              <a:t>Солтүстік-батыстан 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түнде 0-5, </a:t>
            </a:r>
            <a:r>
              <a:rPr lang="kk-KZ" altLang="ru-RU" sz="1200" dirty="0" smtClean="0">
                <a:latin typeface="Times New Roman" pitchFamily="18" charset="0"/>
                <a:cs typeface="Times New Roman" pitchFamily="18" charset="0"/>
              </a:rPr>
              <a:t>күндіз </a:t>
            </a:r>
            <a:r>
              <a:rPr lang="kk-KZ" altLang="ru-RU" sz="1200" dirty="0" smtClean="0">
                <a:latin typeface="Times New Roman" pitchFamily="18" charset="0"/>
                <a:cs typeface="Times New Roman" pitchFamily="18" charset="0"/>
              </a:rPr>
              <a:t>5-10</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түнде </a:t>
            </a:r>
            <a:r>
              <a:rPr lang="kk-KZ" altLang="ru-RU" sz="1200" dirty="0" smtClean="0">
                <a:latin typeface="Times New Roman" pitchFamily="18" charset="0"/>
                <a:cs typeface="Times New Roman" pitchFamily="18" charset="0"/>
              </a:rPr>
              <a:t>11-13, </a:t>
            </a:r>
            <a:r>
              <a:rPr lang="kk-KZ" altLang="ru-RU" sz="1200" dirty="0">
                <a:latin typeface="Times New Roman" pitchFamily="18" charset="0"/>
                <a:cs typeface="Times New Roman" pitchFamily="18" charset="0"/>
              </a:rPr>
              <a:t>күндіз </a:t>
            </a:r>
            <a:r>
              <a:rPr lang="kk-KZ" altLang="ru-RU" sz="1200" dirty="0" smtClean="0">
                <a:latin typeface="Times New Roman" pitchFamily="18" charset="0"/>
                <a:cs typeface="Times New Roman" pitchFamily="18" charset="0"/>
              </a:rPr>
              <a:t>22-24 </a:t>
            </a:r>
            <a:r>
              <a:rPr lang="kk-KZ" altLang="ru-RU" sz="1200" dirty="0">
                <a:latin typeface="Times New Roman" pitchFamily="18" charset="0"/>
                <a:cs typeface="Times New Roman" pitchFamily="18" charset="0"/>
              </a:rPr>
              <a:t>жылы</a:t>
            </a:r>
            <a:r>
              <a:rPr lang="kk-KZ" altLang="ru-RU" sz="1200" dirty="0" smtClean="0">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қыркүйек</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12 </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a:t>
            </a: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Солтүстік-батыстан </a:t>
            </a:r>
            <a:r>
              <a:rPr lang="kk-KZ" altLang="ru-RU" sz="1200" dirty="0">
                <a:latin typeface="Times New Roman" pitchFamily="18" charset="0"/>
                <a:cs typeface="Times New Roman" pitchFamily="18" charset="0"/>
              </a:rPr>
              <a:t>жел соғады,  күші </a:t>
            </a:r>
            <a:r>
              <a:rPr lang="kk-KZ" altLang="ru-RU" sz="1200" dirty="0" smtClean="0">
                <a:latin typeface="Times New Roman" pitchFamily="18" charset="0"/>
                <a:cs typeface="Times New Roman" pitchFamily="18" charset="0"/>
              </a:rPr>
              <a:t>1-6</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12-14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43475" y="2271713"/>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i="1" dirty="0" smtClean="0">
                <a:solidFill>
                  <a:schemeClr val="tx1"/>
                </a:solidFill>
                <a:latin typeface="Times New Roman" panose="02020603050405020304" pitchFamily="18" charset="0"/>
                <a:cs typeface="Times New Roman" panose="02020603050405020304" pitchFamily="18" charset="0"/>
              </a:rPr>
              <a:t>түнде жиналуына</a:t>
            </a:r>
            <a:r>
              <a:rPr lang="kk-KZ" sz="1200" b="1" i="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17878</TotalTime>
  <Words>581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3134</cp:revision>
  <cp:lastPrinted>2023-02-06T06:57:51Z</cp:lastPrinted>
  <dcterms:created xsi:type="dcterms:W3CDTF">2018-03-27T06:03:00Z</dcterms:created>
  <dcterms:modified xsi:type="dcterms:W3CDTF">2023-09-11T07:08:16Z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