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993033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11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873179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90"/>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жаңбыр, кей уақыттарда қатты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Солтүстік-шығыстан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найзағай кезінде 15-20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11-13, күндіз 14-16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жаңбыр. 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24014</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2023-01-16T10:13:34Z</cp:lastPrinted>
  <dcterms:created xsi:type="dcterms:W3CDTF">2018-03-27T06:03:00Z</dcterms:created>
  <dcterms:modified xsi:type="dcterms:W3CDTF">2023-09-11T05:23:11Z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