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2" d="100"/>
          <a:sy n="102" d="100"/>
        </p:scale>
        <p:origin x="114" y="1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48825415"/>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254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62527" y="2558757"/>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0106191"/>
              </p:ext>
            </p:extLst>
          </p:nvPr>
        </p:nvGraphicFramePr>
        <p:xfrm>
          <a:off x="5067480" y="4114745"/>
          <a:ext cx="4667576" cy="206658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66383">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0,007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201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0,670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898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0,127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152">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0,049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0,375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11</a:t>
            </a:r>
            <a:r>
              <a:rPr lang="kk-KZ" altLang="ru-RU" sz="1200" b="1" dirty="0" smtClean="0">
                <a:latin typeface="Times New Roman" panose="02020603050405020304" pitchFamily="18" charset="0"/>
                <a:cs typeface="Times New Roman" panose="02020603050405020304" pitchFamily="18" charset="0"/>
              </a:rPr>
              <a:t> қыркүйек</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en-US" altLang="ru-RU" sz="1100" b="1" dirty="0" smtClean="0">
                <a:latin typeface="Times New Roman" panose="02020603050405020304" pitchFamily="18" charset="0"/>
                <a:cs typeface="Times New Roman" panose="02020603050405020304" pitchFamily="18" charset="0"/>
              </a:rPr>
              <a:t>12</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қыркүйек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11</a:t>
            </a:r>
            <a:r>
              <a:rPr lang="kk-KZ" altLang="ru-RU" sz="1100" b="1" dirty="0" smtClean="0">
                <a:solidFill>
                  <a:srgbClr val="000000"/>
                </a:solidFill>
                <a:latin typeface="Times New Roman" panose="02020603050405020304" pitchFamily="18" charset="0"/>
                <a:cs typeface="Times New Roman" panose="02020603050405020304" pitchFamily="18" charset="0"/>
              </a:rPr>
              <a:t> қыркүйек</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12</a:t>
            </a:r>
            <a:r>
              <a:rPr lang="kk-KZ" altLang="ru-RU" sz="1100" b="1" dirty="0" smtClean="0">
                <a:solidFill>
                  <a:srgbClr val="000000"/>
                </a:solidFill>
                <a:latin typeface="Times New Roman" panose="02020603050405020304" pitchFamily="18" charset="0"/>
                <a:cs typeface="Times New Roman" panose="02020603050405020304" pitchFamily="18" charset="0"/>
              </a:rPr>
              <a:t> қыркүйек</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күннің</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аяғында</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жаңбыр</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найзағай</a:t>
            </a:r>
            <a:r>
              <a:rPr lang="kk-KZ" sz="1100" dirty="0" smtClean="0">
                <a:solidFill>
                  <a:prstClr val="black"/>
                </a:solidFill>
                <a:latin typeface="Times New Roman" pitchFamily="18" charset="0"/>
                <a:cs typeface="Times New Roman" pitchFamily="18" charset="0"/>
              </a:rPr>
              <a:t>. Түнде және таңертең тұман.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оңтүстік-батыстан, батыстан,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5-10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13-15,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19-21 жылы</a:t>
            </a:r>
            <a:r>
              <a:rPr lang="kk-KZ" sz="1100" dirty="0" smtClean="0">
                <a:solidFill>
                  <a:prstClr val="black"/>
                </a:solidFill>
                <a:latin typeface="Times New Roman" pitchFamily="18" charset="0"/>
                <a:cs typeface="Times New Roman" pitchFamily="18" charset="0"/>
              </a:rPr>
              <a:t>.</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13 </a:t>
            </a:r>
            <a:r>
              <a:rPr lang="kk-KZ" sz="1100" b="1" dirty="0" smtClean="0">
                <a:solidFill>
                  <a:srgbClr val="000000"/>
                </a:solidFill>
                <a:latin typeface="Times New Roman" panose="02020603050405020304" pitchFamily="18" charset="0"/>
                <a:cs typeface="Times New Roman" panose="02020603050405020304" pitchFamily="18" charset="0"/>
              </a:rPr>
              <a:t>қыркүйек</a:t>
            </a:r>
            <a:r>
              <a:rPr lang="ru-RU" sz="1100" b="1" dirty="0" smtClean="0">
                <a:solidFill>
                  <a:srgbClr val="000000"/>
                </a:solidFill>
                <a:latin typeface="Times New Roman" panose="02020603050405020304" pitchFamily="18" charset="0"/>
                <a:cs typeface="Times New Roman" panose="02020603050405020304" pitchFamily="18" charset="0"/>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12</a:t>
            </a:r>
            <a:r>
              <a:rPr lang="kk-KZ" sz="1100" b="1" dirty="0" smtClean="0">
                <a:solidFill>
                  <a:srgbClr val="000000"/>
                </a:solidFill>
                <a:latin typeface="Times New Roman" panose="02020603050405020304" pitchFamily="18" charset="0"/>
                <a:cs typeface="Times New Roman" panose="02020603050405020304" pitchFamily="18" charset="0"/>
              </a:rPr>
              <a:t> қыркүйек</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13</a:t>
            </a:r>
            <a:r>
              <a:rPr lang="kk-KZ" sz="1100" b="1" dirty="0" smtClean="0">
                <a:solidFill>
                  <a:srgbClr val="000000"/>
                </a:solidFill>
                <a:latin typeface="Times New Roman" panose="02020603050405020304" pitchFamily="18" charset="0"/>
                <a:cs typeface="Times New Roman" panose="02020603050405020304" pitchFamily="18" charset="0"/>
              </a:rPr>
              <a:t> қыркүйек</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Бұлтты, жаңбыр</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14-16</a:t>
            </a:r>
            <a:r>
              <a:rPr lang="kk-KZ" sz="1100" dirty="0" smtClean="0">
                <a:solidFill>
                  <a:prstClr val="black"/>
                </a:solidFill>
                <a:latin typeface="Times New Roman" pitchFamily="18" charset="0"/>
                <a:cs typeface="Times New Roman" pitchFamily="18" charset="0"/>
              </a:rPr>
              <a:t>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62527" y="3383582"/>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22871</TotalTime>
  <Words>591</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2986</cp:revision>
  <cp:lastPrinted>2021-07-01T07:38:07Z</cp:lastPrinted>
  <dcterms:created xsi:type="dcterms:W3CDTF">2018-03-27T06:03:00Z</dcterms:created>
  <dcterms:modified xsi:type="dcterms:W3CDTF">2023-09-11T06:34:25Z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