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21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3133536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11 </a:t>
            </a:r>
            <a:r>
              <a:rPr lang="kk-KZ" altLang="ru-RU" sz="1200" b="1" dirty="0">
                <a:latin typeface="Times New Roman" pitchFamily="18" charset="0"/>
                <a:cs typeface="Times New Roman" pitchFamily="18" charset="0"/>
              </a:rPr>
              <a:t>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түнде және таңертең жаңбыр, найзағай. Оңтүстік-шығыстан соғатын жел оңтүстік-батыстан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екпіні 15-20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13-15°, күндіз 21-23°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13</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11-13°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44851" y="228542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52373790"/>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0,712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0,428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20078</TotalTime>
  <Words>613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3031</cp:revision>
  <cp:lastPrinted>2021-07-01T03:56:27Z</cp:lastPrinted>
  <dcterms:created xsi:type="dcterms:W3CDTF">2018-03-27T06:03:00Z</dcterms:created>
  <dcterms:modified xsi:type="dcterms:W3CDTF">2023-09-11T06:17:50Z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