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555720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екпіні 15-20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073020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17141</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2023-09-11T06:50:52Z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