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754" y="-11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11 </a:t>
                      </a:r>
                      <a:r>
                        <a:rPr lang="kk-KZ" altLang="zh-CN" sz="1200" b="1" i="1" u="none" kern="1200" baseline="0" dirty="0">
                          <a:solidFill>
                            <a:schemeClr val="tx1"/>
                          </a:solidFill>
                          <a:latin typeface="Times New Roman" pitchFamily="18" charset="0"/>
                          <a:ea typeface="+mn-ea"/>
                          <a:cs typeface="Times New Roman" pitchFamily="18" charset="0"/>
                        </a:rPr>
                        <a:t>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11 </a:t>
            </a:r>
            <a:r>
              <a:rPr lang="kk-KZ" altLang="ru-RU" sz="1200" b="1" dirty="0">
                <a:solidFill>
                  <a:srgbClr val="000000"/>
                </a:solidFill>
                <a:latin typeface="Times New Roman" pitchFamily="18" charset="0"/>
                <a:cs typeface="Times New Roman" pitchFamily="18" charset="0"/>
              </a:rPr>
              <a:t>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264428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2256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12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түнде </a:t>
            </a:r>
            <a:r>
              <a:rPr lang="ru-RU" sz="1100" dirty="0" err="1" smtClean="0">
                <a:latin typeface="Times New Roman" pitchFamily="18" charset="0"/>
                <a:cs typeface="Times New Roman" pitchFamily="18" charset="0"/>
              </a:rPr>
              <a:t>жаңбыр, найзағай</a:t>
            </a:r>
            <a:r>
              <a:rPr lang="kk-KZ" sz="1100" dirty="0" smtClean="0">
                <a:latin typeface="Times New Roman" pitchFamily="18" charset="0"/>
                <a:cs typeface="Times New Roman" pitchFamily="18" charset="0"/>
              </a:rPr>
              <a:t>. Солтүстік-шығыстан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градус </a:t>
            </a:r>
            <a:r>
              <a:rPr lang="kk-KZ" sz="1100" dirty="0">
                <a:latin typeface="Times New Roman" pitchFamily="18" charset="0"/>
                <a:cs typeface="Times New Roman" pitchFamily="18" charset="0"/>
              </a:rPr>
              <a:t>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13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2023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қыркуйекке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13 </a:t>
            </a:r>
            <a:r>
              <a:rPr lang="kk-KZ" sz="1100" b="1" dirty="0" smtClean="0">
                <a:latin typeface="Times New Roman" pitchFamily="18" charset="0"/>
                <a:cs typeface="Times New Roman" pitchFamily="18" charset="0"/>
              </a:rPr>
              <a:t>қыркуйекке</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Солтүстік-шығыстан 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6-8 </a:t>
            </a:r>
            <a:r>
              <a:rPr lang="kk-KZ" sz="1100" dirty="0" smtClean="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12 </a:t>
            </a:r>
            <a:r>
              <a:rPr lang="kk-KZ" sz="1200" dirty="0">
                <a:solidFill>
                  <a:srgbClr val="000000"/>
                </a:solidFill>
                <a:latin typeface="Times New Roman" pitchFamily="18" charset="0"/>
                <a:cs typeface="Times New Roman" pitchFamily="18" charset="0"/>
              </a:rPr>
              <a:t>қыркүйекте</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kk-KZ" sz="1200" dirty="0">
                <a:solidFill>
                  <a:schemeClr val="tx1"/>
                </a:solidFill>
                <a:latin typeface="Times New Roman" pitchFamily="18" charset="0"/>
                <a:cs typeface="Times New Roman" pitchFamily="18" charset="0"/>
              </a:rPr>
              <a:t>қыркуйекте</a:t>
            </a:r>
            <a:r>
              <a:rPr lang="kk-KZ" altLang="ru-RU" sz="1200" b="1"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14034</TotalTime>
  <Words>550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3593</cp:revision>
  <cp:lastPrinted>2021-07-01T03:56:27Z</cp:lastPrinted>
  <dcterms:created xsi:type="dcterms:W3CDTF">2018-03-27T06:03:00Z</dcterms:created>
  <dcterms:modified xsi:type="dcterms:W3CDTF">2023-09-11T05:49:27Z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