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61240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түнде және таңертең 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Оңтүстік-шығыстан соғатын жел оңтүстік-батыстан ауысады,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екпіні 15-20 м/с. Ауа температурасы түнде 13-15°,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12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13</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9306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18175</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2925</cp:revision>
  <cp:lastPrinted>2021-07-01T03:56:27Z</cp:lastPrinted>
  <dcterms:created xsi:type="dcterms:W3CDTF">2018-03-27T06:03:00Z</dcterms:created>
  <dcterms:modified xsi:type="dcterms:W3CDTF">2023-09-11T06:14:27Z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