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90820194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324751147"/>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11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қыркүйекке 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Бат</a:t>
            </a:r>
            <a:r>
              <a:rPr lang="uz-Cyrl-UZ" sz="1100" dirty="0" smtClean="0">
                <a:latin typeface="Times New Roman" pitchFamily="18" charset="0"/>
                <a:cs typeface="Times New Roman" pitchFamily="18" charset="0"/>
              </a:rPr>
              <a:t>ыстан </a:t>
            </a:r>
            <a:r>
              <a:rPr lang="kk-KZ" sz="1100" dirty="0" smtClean="0">
                <a:latin typeface="Times New Roman" pitchFamily="18" charset="0"/>
                <a:cs typeface="Times New Roman" pitchFamily="18" charset="0"/>
              </a:rPr>
              <a:t>жел соғады, күші 8-13, түнде екпіні 15-20 м/с. Ауа температурасы түнде 10-12, күндіз 23-25 градус жылы болады.</a:t>
            </a:r>
          </a:p>
          <a:p>
            <a:r>
              <a:rPr lang="kk-KZ" altLang="ru-RU" sz="1200" b="1" dirty="0" smtClean="0">
                <a:latin typeface="Times New Roman" pitchFamily="18" charset="0"/>
                <a:cs typeface="Times New Roman" pitchFamily="18" charset="0"/>
              </a:rPr>
              <a:t>                                         13 </a:t>
            </a:r>
            <a:r>
              <a:rPr lang="kk-KZ" altLang="ru-RU" sz="1200" b="1" dirty="0">
                <a:latin typeface="Times New Roman" pitchFamily="18" charset="0"/>
                <a:cs typeface="Times New Roman" pitchFamily="18" charset="0"/>
              </a:rPr>
              <a:t>қыркүйекке </a:t>
            </a: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12 қыркүйекктен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қыркүйекке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5-10 м/с. Ауа температурасы 11-13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13586</TotalTime>
  <Words>589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2970</cp:revision>
  <cp:lastPrinted>2021-07-01T03:56:27Z</cp:lastPrinted>
  <dcterms:created xsi:type="dcterms:W3CDTF">2018-03-27T06:03:00Z</dcterms:created>
  <dcterms:modified xsi:type="dcterms:W3CDTF">2023-09-11T06:55:13Z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