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0408960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 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найзағай. Оңтүстік-шығыстан соғатын жел оңтүстік-батыстан ауысады, күші 7-12, </a:t>
            </a:r>
            <a:r>
              <a:rPr lang="kk-KZ" sz="1200" dirty="0" smtClean="0">
                <a:solidFill>
                  <a:prstClr val="black"/>
                </a:solidFill>
                <a:latin typeface="Times New Roman" pitchFamily="18" charset="0"/>
                <a:cs typeface="Times New Roman" pitchFamily="18" charset="0"/>
              </a:rPr>
              <a:t>күндіз екпіні </a:t>
            </a:r>
            <a:r>
              <a:rPr lang="kk-KZ" sz="1200" dirty="0">
                <a:solidFill>
                  <a:prstClr val="black"/>
                </a:solidFill>
                <a:latin typeface="Times New Roman" pitchFamily="18" charset="0"/>
                <a:cs typeface="Times New Roman" pitchFamily="18" charset="0"/>
              </a:rPr>
              <a:t>15-20 м/с. Ауа температурасы түнде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13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a:latin typeface="Times New Roman" panose="02020603050405020304" pitchFamily="18" charset="0"/>
                <a:cs typeface="Times New Roman" panose="02020603050405020304" pitchFamily="18" charset="0"/>
              </a:rPr>
              <a:t>12 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13</a:t>
            </a:r>
            <a:r>
              <a:rPr lang="kk-KZ" sz="1200" b="1" dirty="0">
                <a:latin typeface="Times New Roman" panose="02020603050405020304" pitchFamily="18" charset="0"/>
                <a:cs typeface="Times New Roman" panose="02020603050405020304" pitchFamily="18" charset="0"/>
              </a:rPr>
              <a:t> 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жаңбыр. Оңтүстік-батыстан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7-12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47971" y="240808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84925106"/>
              </p:ext>
            </p:extLst>
          </p:nvPr>
        </p:nvGraphicFramePr>
        <p:xfrm>
          <a:off x="5018548" y="4144634"/>
          <a:ext cx="4691064" cy="219086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72452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8009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Бухтоярова Л.А.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31845028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18071</TotalTime>
  <Words>564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2860</cp:revision>
  <cp:lastPrinted>2021-07-01T03:56:27Z</cp:lastPrinted>
  <dcterms:created xsi:type="dcterms:W3CDTF">2018-03-27T06:03:00Z</dcterms:created>
  <dcterms:modified xsi:type="dcterms:W3CDTF">2023-09-11T06:12:12Z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