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346"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№254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11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2999" y="114300"/>
            <a:ext cx="4824413" cy="1908215"/>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12 қыркүйекке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2023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11</a:t>
            </a:r>
            <a:r>
              <a:rPr lang="kk-KZ" altLang="ru-RU" sz="1100" b="1" dirty="0" smtClean="0">
                <a:latin typeface="Times New Roman" pitchFamily="18" charset="0"/>
                <a:ea typeface="Times New Roman KZ" pitchFamily="18" charset="0"/>
                <a:cs typeface="Times New Roman" pitchFamily="18" charset="0"/>
              </a:rPr>
              <a:t> қыркүйек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21-ден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a:t>
            </a:r>
            <a:r>
              <a:rPr lang="kk-KZ" sz="1100" b="1" dirty="0" smtClean="0">
                <a:latin typeface="Times New Roman" pitchFamily="18" charset="0"/>
                <a:ea typeface="Times New Roman KZ" pitchFamily="18" charset="0"/>
                <a:cs typeface="Times New Roman" pitchFamily="18" charset="0"/>
              </a:rPr>
              <a:t>12</a:t>
            </a:r>
            <a:r>
              <a:rPr lang="kk-KZ" altLang="ru-RU" sz="1100" b="1" dirty="0" smtClean="0">
                <a:latin typeface="Times New Roman" pitchFamily="18" charset="0"/>
                <a:ea typeface="Times New Roman KZ" pitchFamily="18" charset="0"/>
                <a:cs typeface="Times New Roman" pitchFamily="18" charset="0"/>
              </a:rPr>
              <a:t> қыркүйек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21-ге </a:t>
            </a:r>
            <a:r>
              <a:rPr lang="ru-RU" sz="1100" b="1" dirty="0" err="1" smtClean="0">
                <a:latin typeface="Times New Roman" pitchFamily="18" charset="0"/>
                <a:cs typeface="Times New Roman" pitchFamily="18" charset="0"/>
              </a:rPr>
              <a:t>дейін</a:t>
            </a:r>
            <a:endParaRPr lang="ru-RU" sz="1100" dirty="0" smtClean="0">
              <a:latin typeface="Times New Roman" panose="02020603050405020304" pitchFamily="18" charset="0"/>
              <a:sym typeface="+mn-ea"/>
            </a:endParaRPr>
          </a:p>
          <a:p>
            <a:r>
              <a:rPr lang="ru-RU" sz="1200" dirty="0" err="1" smtClean="0">
                <a:latin typeface="Times New Roman" pitchFamily="18" charset="0"/>
                <a:cs typeface="Times New Roman" pitchFamily="18" charset="0"/>
              </a:rPr>
              <a:t>Бұлтты</a:t>
            </a:r>
            <a:r>
              <a:rPr lang="ru-RU" sz="1200" dirty="0" err="1" smtClean="0">
                <a:latin typeface="Times New Roman" pitchFamily="18" charset="0"/>
                <a:cs typeface="Times New Roman" pitchFamily="18" charset="0"/>
              </a:rPr>
              <a:t>,</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кей уақытта жаңбыр, найзағай</a:t>
            </a:r>
            <a:r>
              <a:rPr lang="kk-KZ" sz="1200" dirty="0" smtClean="0">
                <a:latin typeface="Times New Roman" pitchFamily="18" charset="0"/>
                <a:cs typeface="Times New Roman" pitchFamily="18" charset="0"/>
              </a:rPr>
              <a:t>. Батыстан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соғады, күші </a:t>
            </a:r>
            <a:r>
              <a:rPr lang="ru-RU" sz="1200" dirty="0" smtClean="0">
                <a:latin typeface="Times New Roman" pitchFamily="18" charset="0"/>
                <a:cs typeface="Times New Roman" pitchFamily="18" charset="0"/>
              </a:rPr>
              <a:t>7-12, </a:t>
            </a:r>
            <a:r>
              <a:rPr lang="ru-RU" sz="1200" dirty="0" err="1" smtClean="0">
                <a:latin typeface="Times New Roman" pitchFamily="18" charset="0"/>
                <a:cs typeface="Times New Roman" pitchFamily="18" charset="0"/>
              </a:rPr>
              <a:t>найзағай кезінде</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екпіні</a:t>
            </a:r>
            <a:r>
              <a:rPr lang="ru-RU" sz="1200" dirty="0" smtClean="0">
                <a:latin typeface="Times New Roman" pitchFamily="18" charset="0"/>
                <a:cs typeface="Times New Roman" pitchFamily="18" charset="0"/>
              </a:rPr>
              <a:t> 15-20 </a:t>
            </a:r>
            <a:r>
              <a:rPr lang="ru-RU" sz="1200" dirty="0" smtClean="0">
                <a:latin typeface="Times New Roman" pitchFamily="18" charset="0"/>
                <a:cs typeface="Times New Roman" pitchFamily="18" charset="0"/>
              </a:rPr>
              <a:t>м/с. </a:t>
            </a:r>
            <a:r>
              <a:rPr lang="kk-KZ" sz="1200" dirty="0" smtClean="0">
                <a:latin typeface="Times New Roman" pitchFamily="18" charset="0"/>
                <a:cs typeface="Times New Roman" pitchFamily="18" charset="0"/>
              </a:rPr>
              <a:t>Ауа температурасы түнде </a:t>
            </a:r>
            <a:r>
              <a:rPr lang="kk-KZ" sz="1200" dirty="0" smtClean="0">
                <a:latin typeface="Times New Roman" pitchFamily="18" charset="0"/>
                <a:cs typeface="Times New Roman" pitchFamily="18" charset="0"/>
              </a:rPr>
              <a:t>13-15,</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күндіз </a:t>
            </a:r>
            <a:r>
              <a:rPr lang="ru-RU" sz="1200" dirty="0" smtClean="0">
                <a:latin typeface="Times New Roman" pitchFamily="18" charset="0"/>
                <a:cs typeface="Times New Roman" pitchFamily="18" charset="0"/>
              </a:rPr>
              <a:t>21-23 </a:t>
            </a:r>
            <a:r>
              <a:rPr lang="ru-RU" sz="1200" dirty="0" smtClean="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endParaRPr lang="kk-KZ" altLang="ru-RU" sz="1200" b="1" dirty="0" smtClean="0">
              <a:latin typeface="Times New Roman" pitchFamily="18" charset="0"/>
              <a:ea typeface="Times New Roman KZ" pitchFamily="18" charset="0"/>
              <a:cs typeface="Times New Roman" pitchFamily="18" charset="0"/>
            </a:endParaRPr>
          </a:p>
          <a:p>
            <a:pPr marL="228600" indent="-228600" algn="ctr"/>
            <a:r>
              <a:rPr lang="kk-KZ" altLang="ru-RU" sz="1200" b="1" dirty="0" smtClean="0">
                <a:latin typeface="Times New Roman" pitchFamily="18" charset="0"/>
                <a:ea typeface="Times New Roman KZ" pitchFamily="18" charset="0"/>
                <a:cs typeface="Times New Roman" pitchFamily="18" charset="0"/>
              </a:rPr>
              <a:t>13 қыркүйекке</a:t>
            </a:r>
          </a:p>
          <a:p>
            <a:pPr marL="228600" indent="-228600" algn="ctr"/>
            <a:r>
              <a:rPr lang="ru-RU" sz="1100" b="1" dirty="0" smtClean="0">
                <a:latin typeface="Times New Roman" pitchFamily="18" charset="0"/>
                <a:ea typeface="Times New Roman KZ" pitchFamily="18" charset="0"/>
                <a:cs typeface="Times New Roman" pitchFamily="18" charset="0"/>
              </a:rPr>
              <a:t>2023 </a:t>
            </a:r>
            <a:r>
              <a:rPr lang="ru-RU" sz="1100" b="1" dirty="0" err="1" smtClean="0">
                <a:latin typeface="Times New Roman" pitchFamily="18" charset="0"/>
                <a:ea typeface="Times New Roman KZ" pitchFamily="18" charset="0"/>
                <a:cs typeface="Times New Roman" pitchFamily="18" charset="0"/>
              </a:rPr>
              <a:t>жылғы</a:t>
            </a:r>
            <a:r>
              <a:rPr lang="ru-RU" sz="1100" b="1" dirty="0" smtClean="0">
                <a:latin typeface="Times New Roman" pitchFamily="18" charset="0"/>
                <a:ea typeface="Times New Roman KZ" pitchFamily="18" charset="0"/>
                <a:cs typeface="Times New Roman" pitchFamily="18" charset="0"/>
              </a:rPr>
              <a:t> </a:t>
            </a:r>
            <a:r>
              <a:rPr lang="kk-KZ" sz="1100" b="1" dirty="0" smtClean="0">
                <a:latin typeface="Times New Roman" pitchFamily="18" charset="0"/>
                <a:ea typeface="Times New Roman KZ" pitchFamily="18" charset="0"/>
                <a:cs typeface="Times New Roman" pitchFamily="18" charset="0"/>
              </a:rPr>
              <a:t>12</a:t>
            </a:r>
            <a:r>
              <a:rPr lang="kk-KZ" altLang="ru-RU" sz="1100" b="1" dirty="0" smtClean="0">
                <a:latin typeface="Times New Roman" pitchFamily="18" charset="0"/>
                <a:ea typeface="Times New Roman KZ" pitchFamily="18" charset="0"/>
                <a:cs typeface="Times New Roman" pitchFamily="18" charset="0"/>
              </a:rPr>
              <a:t> қыркүйек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21-ден </a:t>
            </a:r>
            <a:r>
              <a:rPr lang="ru-RU" sz="1100" b="1" dirty="0" err="1" smtClean="0">
                <a:latin typeface="Times New Roman" pitchFamily="18" charset="0"/>
                <a:ea typeface="Times New Roman KZ" pitchFamily="18" charset="0"/>
                <a:cs typeface="Times New Roman" pitchFamily="18" charset="0"/>
              </a:rPr>
              <a:t>бастап</a:t>
            </a:r>
            <a:r>
              <a:rPr lang="ru-RU" sz="1100" b="1" dirty="0" smtClean="0">
                <a:latin typeface="Times New Roman" pitchFamily="18" charset="0"/>
                <a:ea typeface="Times New Roman KZ" pitchFamily="18" charset="0"/>
                <a:cs typeface="Times New Roman" pitchFamily="18" charset="0"/>
              </a:rPr>
              <a:t> </a:t>
            </a:r>
            <a:r>
              <a:rPr lang="kk-KZ" sz="1100" b="1" dirty="0" smtClean="0">
                <a:latin typeface="Times New Roman" pitchFamily="18" charset="0"/>
                <a:ea typeface="Times New Roman KZ" pitchFamily="18" charset="0"/>
                <a:cs typeface="Times New Roman" pitchFamily="18" charset="0"/>
              </a:rPr>
              <a:t>13 қыркүйек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09-ға </a:t>
            </a:r>
            <a:r>
              <a:rPr lang="ru-RU" sz="1100" b="1" dirty="0" err="1" smtClean="0">
                <a:latin typeface="Times New Roman" pitchFamily="18" charset="0"/>
                <a:ea typeface="Times New Roman KZ" pitchFamily="18" charset="0"/>
                <a:cs typeface="Times New Roman" pitchFamily="18" charset="0"/>
              </a:rPr>
              <a:t>дейін</a:t>
            </a:r>
            <a:endParaRPr lang="ru-RU" sz="1100" b="1" dirty="0" smtClean="0">
              <a:latin typeface="Times New Roman" pitchFamily="18" charset="0"/>
              <a:ea typeface="Times New Roman KZ" pitchFamily="18" charset="0"/>
              <a:cs typeface="Times New Roman" pitchFamily="18" charset="0"/>
            </a:endParaRPr>
          </a:p>
          <a:p>
            <a:pPr algn="just" fontAlgn="auto">
              <a:spcBef>
                <a:spcPts val="0"/>
              </a:spcBef>
              <a:spcAft>
                <a:spcPts val="0"/>
              </a:spcAft>
              <a:defRPr/>
            </a:pPr>
            <a:r>
              <a:rPr lang="ru-RU" sz="1200" dirty="0" err="1" smtClean="0">
                <a:latin typeface="Times New Roman" pitchFamily="18" charset="0"/>
                <a:cs typeface="Times New Roman" pitchFamily="18" charset="0"/>
              </a:rPr>
              <a:t>Көшпелі бұлтты, </a:t>
            </a:r>
            <a:r>
              <a:rPr lang="ru-RU" sz="1200" dirty="0" err="1" smtClean="0">
                <a:latin typeface="Times New Roman" pitchFamily="18" charset="0"/>
                <a:cs typeface="Times New Roman" pitchFamily="18" charset="0"/>
              </a:rPr>
              <a:t>жауын-шашынсыз</a:t>
            </a:r>
            <a:r>
              <a:rPr lang="kk-KZ" sz="1200" dirty="0" smtClean="0">
                <a:latin typeface="Times New Roman" pitchFamily="18" charset="0"/>
                <a:cs typeface="Times New Roman" pitchFamily="18" charset="0"/>
              </a:rPr>
              <a:t>. Солтүстік-шығыстан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соғады, күші </a:t>
            </a:r>
            <a:r>
              <a:rPr lang="ru-RU" sz="1200" dirty="0" smtClean="0">
                <a:latin typeface="Times New Roman" pitchFamily="18" charset="0"/>
                <a:cs typeface="Times New Roman" pitchFamily="18" charset="0"/>
              </a:rPr>
              <a:t>7-12 м/с. </a:t>
            </a:r>
            <a:r>
              <a:rPr lang="kk-KZ" sz="1200" dirty="0" smtClean="0">
                <a:latin typeface="Times New Roman" pitchFamily="18" charset="0"/>
                <a:cs typeface="Times New Roman" pitchFamily="18" charset="0"/>
              </a:rPr>
              <a:t>Ауа температурасы </a:t>
            </a:r>
            <a:r>
              <a:rPr lang="kk-KZ" sz="1200" dirty="0" smtClean="0">
                <a:latin typeface="Times New Roman" pitchFamily="18" charset="0"/>
                <a:cs typeface="Times New Roman" pitchFamily="18" charset="0"/>
              </a:rPr>
              <a:t>8-10 </a:t>
            </a:r>
            <a:r>
              <a:rPr lang="kk-KZ" sz="1200" dirty="0" smtClean="0">
                <a:latin typeface="Times New Roman" pitchFamily="18" charset="0"/>
                <a:cs typeface="Times New Roman" pitchFamily="18" charset="0"/>
              </a:rPr>
              <a:t>градус жылы.</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214554"/>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2023 </a:t>
            </a:r>
            <a:r>
              <a:rPr lang="ru-RU" sz="1200" dirty="0" err="1" smtClean="0">
                <a:solidFill>
                  <a:schemeClr val="tx1"/>
                </a:solidFill>
                <a:latin typeface="Times New Roman" panose="02020603050405020304" pitchFamily="18" charset="0"/>
                <a:cs typeface="Times New Roman" panose="02020603050405020304" pitchFamily="18" charset="0"/>
              </a:rPr>
              <a:t>жылдың</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 қыркүйек</a:t>
            </a:r>
            <a:r>
              <a:rPr lang="ru-RU" sz="1200" smtClean="0">
                <a:solidFill>
                  <a:schemeClr val="tx1"/>
                </a:solidFill>
                <a:latin typeface="Times New Roman" panose="02020603050405020304" pitchFamily="18" charset="0"/>
                <a:cs typeface="Times New Roman" panose="02020603050405020304" pitchFamily="18" charset="0"/>
              </a:rPr>
              <a:t>, 13</a:t>
            </a:r>
            <a:r>
              <a:rPr lang="kk-KZ" sz="120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қыркүйек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smtClean="0">
                <a:latin typeface="Times New Roman" panose="02020603050405020304" pitchFamily="18" charset="0"/>
                <a:cs typeface="Times New Roman" panose="02020603050405020304" pitchFamily="18" charset="0"/>
              </a:rPr>
              <a:t>қыркүйек</a:t>
            </a:r>
            <a:r>
              <a:rPr lang="kk-KZ"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е-0,1селігі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latin typeface="Calibri"/>
                        </a:rPr>
                        <a:t>0</a:t>
                      </a:r>
                      <a:endParaRPr lang="ru-RU" sz="10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latin typeface="Calibri"/>
                        </a:rPr>
                        <a:t>0,0</a:t>
                      </a:r>
                      <a:endParaRPr lang="ru-RU" sz="10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latin typeface="Calibri"/>
                        </a:rPr>
                        <a:t>8</a:t>
                      </a:r>
                      <a:endParaRPr lang="ru-RU" sz="10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latin typeface="Calibri"/>
                        </a:rPr>
                        <a:t>0,0</a:t>
                      </a:r>
                      <a:endParaRPr lang="ru-RU" sz="10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latin typeface="Calibri"/>
                        </a:rPr>
                        <a:t>40</a:t>
                      </a:r>
                      <a:endParaRPr lang="ru-RU" sz="10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latin typeface="Calibri"/>
                        </a:rPr>
                        <a:t>0,1</a:t>
                      </a:r>
                      <a:endParaRPr lang="ru-RU" sz="10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latin typeface="Calibri"/>
                        </a:rPr>
                        <a:t>800</a:t>
                      </a:r>
                      <a:endParaRPr lang="ru-RU" sz="10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latin typeface="Calibri"/>
                        </a:rPr>
                        <a:t>0,1</a:t>
                      </a:r>
                      <a:endParaRPr lang="ru-RU" sz="10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latin typeface="Calibri"/>
                        </a:rPr>
                        <a:t>58</a:t>
                      </a:r>
                      <a:endParaRPr lang="ru-RU" sz="10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latin typeface="Calibri"/>
                        </a:rPr>
                        <a:t>0,3</a:t>
                      </a:r>
                      <a:endParaRPr lang="ru-RU" sz="10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latin typeface="Calibri"/>
                        </a:rPr>
                        <a:t>0</a:t>
                      </a:r>
                      <a:endParaRPr lang="ru-RU" sz="10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latin typeface="Calibri"/>
                        </a:rPr>
                        <a:t>0</a:t>
                      </a:r>
                      <a:endParaRPr lang="ru-RU" sz="10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47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latin typeface="Calibri"/>
                        </a:rPr>
                        <a:t>1</a:t>
                      </a:r>
                      <a:endParaRPr lang="ru-RU" sz="10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latin typeface="Calibri"/>
                        </a:rPr>
                        <a:t>0,1</a:t>
                      </a:r>
                      <a:endParaRPr lang="ru-RU" sz="10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143644"/>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Балгазынов</a:t>
            </a:r>
            <a:r>
              <a:rPr lang="ru-RU" altLang="ru-RU" sz="1400" b="1" i="1" dirty="0" smtClean="0">
                <a:solidFill>
                  <a:srgbClr val="000000"/>
                </a:solidFill>
                <a:latin typeface="Times New Roman" panose="02020603050405020304" pitchFamily="18" charset="0"/>
                <a:cs typeface="Times New Roman" panose="02020603050405020304" pitchFamily="18" charset="0"/>
              </a:rPr>
              <a:t> К А /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16444</TotalTime>
  <Words>544</Words>
  <Application>Microsoft Office PowerPoint</Application>
  <PresentationFormat>Лист A4 (210x297 мм)</PresentationFormat>
  <Paragraphs>93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3576</cp:revision>
  <cp:lastPrinted>2021-07-01T03:56:27Z</cp:lastPrinted>
  <dcterms:created xsi:type="dcterms:W3CDTF">2018-03-27T06:03:00Z</dcterms:created>
  <dcterms:modified xsi:type="dcterms:W3CDTF">2023-09-11T06:41:10Z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