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69" autoAdjust="0"/>
    <p:restoredTop sz="94660"/>
  </p:normalViewPr>
  <p:slideViewPr>
    <p:cSldViewPr showGuides="1">
      <p:cViewPr varScale="1">
        <p:scale>
          <a:sx n="97" d="100"/>
          <a:sy n="97" d="100"/>
        </p:scale>
        <p:origin x="77" y="6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№255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97016" y="2132856"/>
            <a:ext cx="4680169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сентября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сентября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5067117"/>
              </p:ext>
            </p:extLst>
          </p:nvPr>
        </p:nvGraphicFramePr>
        <p:xfrm>
          <a:off x="5019674" y="3986764"/>
          <a:ext cx="4693124" cy="25224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6663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30415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30415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30415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31452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31452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1452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7598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сентября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сентября по 21 ч. 13 сентября 2023 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670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             9-14, днем порывы 15-20 м/с. Температура воздуха ночью 7-9, днем 16-18 тепла.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670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14 сентября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сентября по 09 ч. 14 сентября 2023 г.</a:t>
            </a:r>
          </a:p>
          <a:p>
            <a:pPr indent="26670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           9-14 м/с. Температура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воздуха 5-7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97016" y="321297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 Г.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Газизова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14787</TotalTime>
  <Words>633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3711</cp:revision>
  <cp:lastPrinted>2021-07-01T03:56:27Z</cp:lastPrinted>
  <dcterms:created xsi:type="dcterms:W3CDTF">2018-03-27T06:03:00Z</dcterms:created>
  <dcterms:modified xsi:type="dcterms:W3CDTF">2023-09-12T06:58:29Z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