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243667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184" y="362771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7-12 м/с. Температура воздуха ночью 8-10°,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7-12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8425" y="23546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67034" y="326182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574149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Говоркова Н.М.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18731</TotalTime>
  <Words>593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2871</cp:revision>
  <cp:lastPrinted>2021-07-01T03:56:27Z</cp:lastPrinted>
  <dcterms:created xsi:type="dcterms:W3CDTF">2018-03-27T06:03:00Z</dcterms:created>
  <dcterms:modified xsi:type="dcterms:W3CDTF">2023-09-12T07:09:48Z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