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BC4F14A-B916-453D-9801-C2BE473BC8B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034735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EF50-F146-4D3D-94C5-404C5C526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1A144-AA72-488C-884E-6E6165088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3849-1616-4F1E-99BA-4B28617E6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CCAF-92E7-45F5-9E7F-720B49D45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730A-7986-4A15-B3E2-89BE63DD1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4D7A2-5778-440B-8800-B66D6E327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F99F9-C853-49A9-85D2-E5D0AE733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2F39-0D4B-444B-8F22-EFD5E9E1D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5AD65-19B5-41B8-9990-6D487D8D23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3C47A-DFBA-4749-9D12-17B5485AE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B2CB-7CBC-425C-BF30-9E983FBD7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84355D-6A9B-42B7-AB11-247B9D7AC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55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12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13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12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небольшой дождь. Ветер западный 2-7 м/с. Температура воздуха ночью 11-13, днем 22-24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14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13 сентября до 09 ч. 14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дождь. Ветер северо-восточный 3-8 м/с. Температура воздуха 11-13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13 сентября, ночью 14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12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420194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16899</TotalTime>
  <Words>810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3736</cp:revision>
  <cp:lastPrinted>2021-07-01T09:11:30Z</cp:lastPrinted>
  <dcterms:created xsi:type="dcterms:W3CDTF">2018-03-27T06:03:00Z</dcterms:created>
  <dcterms:modified xsi:type="dcterms:W3CDTF">2023-09-12T07:44:59Z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