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31682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12 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74959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сентября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северо-западный 5-10 м/с. Температура воздуха ночью 9-11, днем 24-26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11-13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сентября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сентября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13366</TotalTime>
  <Words>666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2829</cp:revision>
  <cp:lastPrinted>2021-07-01T03:56:27Z</cp:lastPrinted>
  <dcterms:created xsi:type="dcterms:W3CDTF">2018-03-27T06:03:00Z</dcterms:created>
  <dcterms:modified xsi:type="dcterms:W3CDTF">2023-09-12T06:30:55Z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