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580064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м/с. Температура воздуха ночью 9-11, днем 14-16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526981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25020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4187</cp:revision>
  <cp:lastPrinted>2021-11-30T05:55:24Z</cp:lastPrinted>
  <dcterms:created xsi:type="dcterms:W3CDTF">2018-03-27T06:03:00Z</dcterms:created>
  <dcterms:modified xsi:type="dcterms:W3CDTF">2023-09-12T06:21:34Z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