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1418582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901463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сентября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восточный, юго-восточный 7-12 м/с. Температура воздуха ночью 6-8, днем 18-20 тепла.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14 сентября</a:t>
            </a: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5-10 м/с. Температура воздуха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21620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3615</cp:revision>
  <cp:lastPrinted>2021-07-01T03:56:27Z</cp:lastPrinted>
  <dcterms:created xsi:type="dcterms:W3CDTF">2018-03-27T06:03:00Z</dcterms:created>
  <dcterms:modified xsi:type="dcterms:W3CDTF">2023-09-12T07:18:45Z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