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77" y="54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86503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по 21 ч. 13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9-14 м/с. Температура воздуха ночью 6-8,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33000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сентября, ночью 14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19417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3189</cp:revision>
  <cp:lastPrinted>2021-07-01T03:56:27Z</cp:lastPrinted>
  <dcterms:created xsi:type="dcterms:W3CDTF">2018-03-27T06:03:00Z</dcterms:created>
  <dcterms:modified xsi:type="dcterms:W3CDTF">2023-09-12T07:16:10Z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